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37" d="100"/>
          <a:sy n="37" d="100"/>
        </p:scale>
        <p:origin x="-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37\Desktop\&#1086;&#1090;&#1082;&#1088;.&#1091;&#1088;&#1086;&#1082;3&#1073;-2012&#1075;\&#1064;&#1090;&#1088;&#1072;&#1091;&#1089;%20-%20&#1057;&#1082;&#1072;&#1079;&#1082;&#1080;%20&#1042;&#1077;&#1085;&#1089;&#1082;&#1086;&#1075;&#1086;%20&#1083;&#1077;&#1089;&#1072;.wav" TargetMode="External"/><Relationship Id="rId6" Type="http://schemas.openxmlformats.org/officeDocument/2006/relationships/image" Target="../media/image3.gif"/><Relationship Id="rId5" Type="http://schemas.openxmlformats.org/officeDocument/2006/relationships/hyperlink" Target="&#1084;&#1091;&#1079;&#1099;&#1082;&#1072;%207&#1072;.notebook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37\Desktop\&#1086;&#1090;&#1082;&#1088;.&#1091;&#1088;&#1086;&#1082;3&#1073;-2012&#1075;\086%20-%20Unit%207,%20Lesson%201,%20Exercise%201,%20Song%20-%20I%20am%20the%20Music%20Man.mp3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37\Desktop\Pic_19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336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1142984"/>
            <a:ext cx="824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Музыка показывает человеку те возможности величия, которые  есть  в его душе.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dirty="0" err="1" smtClean="0">
                <a:solidFill>
                  <a:srgbClr val="FFFF00"/>
                </a:solidFill>
              </a:rPr>
              <a:t>Эмерсон</a:t>
            </a:r>
            <a:r>
              <a:rPr lang="ru-RU" dirty="0" smtClean="0">
                <a:solidFill>
                  <a:srgbClr val="FFFF00"/>
                </a:solidFill>
              </a:rPr>
              <a:t> У.)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2357430"/>
            <a:ext cx="7110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Музыка-это разум, воплощенный в прекрасных  звуках. (Тургенев И.С.)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214686"/>
            <a:ext cx="6747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Музыка ,подобно </a:t>
            </a:r>
            <a:r>
              <a:rPr lang="ru-RU" dirty="0" err="1" smtClean="0">
                <a:solidFill>
                  <a:srgbClr val="FFFF00"/>
                </a:solidFill>
              </a:rPr>
              <a:t>дождю,капля</a:t>
            </a:r>
            <a:r>
              <a:rPr lang="ru-RU" dirty="0" smtClean="0">
                <a:solidFill>
                  <a:srgbClr val="FFFF00"/>
                </a:solidFill>
              </a:rPr>
              <a:t> за каплей просачивается в сердце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и оживляет его. (Роллан Р.)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7" name="Штраус - Сказки Венского леса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86776" y="6143644"/>
            <a:ext cx="304800" cy="304800"/>
          </a:xfrm>
          <a:prstGeom prst="rect">
            <a:avLst/>
          </a:prstGeom>
        </p:spPr>
      </p:pic>
      <p:pic>
        <p:nvPicPr>
          <p:cNvPr id="8" name="Рисунок 7" descr="04bbcf8cc7a2f50a6a82c0d7bc54e90a.gif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33237" y="5715016"/>
            <a:ext cx="182167" cy="833434"/>
          </a:xfrm>
          <a:prstGeom prst="rect">
            <a:avLst/>
          </a:prstGeom>
        </p:spPr>
      </p:pic>
      <p:pic>
        <p:nvPicPr>
          <p:cNvPr id="9" name="Рисунок 8" descr="04bbcf8cc7a2f50a6a82c0d7bc54e90a.gif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1090" y="6024566"/>
            <a:ext cx="182167" cy="833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67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728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071538" y="2143116"/>
            <a:ext cx="5214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I am the Music Man</a:t>
            </a:r>
          </a:p>
        </p:txBody>
      </p:sp>
      <p:pic>
        <p:nvPicPr>
          <p:cNvPr id="6" name="086 - Unit 7, Lesson 1, Exercise 1, Song - I am the Music M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H="1">
            <a:off x="8072462" y="6215058"/>
            <a:ext cx="642942" cy="64294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6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51</Words>
  <PresentationFormat>Экран (4:3)</PresentationFormat>
  <Paragraphs>6</Paragraphs>
  <Slides>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Фисенко Т.Н.</dc:creator>
  <cp:lastModifiedBy>k37</cp:lastModifiedBy>
  <cp:revision>16</cp:revision>
  <dcterms:created xsi:type="dcterms:W3CDTF">2012-02-17T04:33:48Z</dcterms:created>
  <dcterms:modified xsi:type="dcterms:W3CDTF">2012-02-17T07:29:48Z</dcterms:modified>
</cp:coreProperties>
</file>